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varScale="1">
        <p:scale>
          <a:sx n="102" d="100"/>
          <a:sy n="102" d="100"/>
        </p:scale>
        <p:origin x="192" y="6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74058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70847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619071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7655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65934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63161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90930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13061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23543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18187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02921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6/26/20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0473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6/26/20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955176078"/>
      </p:ext>
    </p:extLst>
  </p:cSld>
  <p:clrMap bg1="lt1" tx1="dk1" bg2="lt2" tx2="dk2" accent1="accent1" accent2="accent2" accent3="accent3" accent4="accent4" accent5="accent5" accent6="accent6" hlink="hlink" folHlink="folHlink"/>
  <p:sldLayoutIdLst>
    <p:sldLayoutId id="2147483672" r:id="rId1"/>
    <p:sldLayoutId id="2147483671" r:id="rId2"/>
    <p:sldLayoutId id="2147483670" r:id="rId3"/>
    <p:sldLayoutId id="2147483669" r:id="rId4"/>
    <p:sldLayoutId id="2147483668" r:id="rId5"/>
    <p:sldLayoutId id="2147483667" r:id="rId6"/>
    <p:sldLayoutId id="2147483666" r:id="rId7"/>
    <p:sldLayoutId id="2147483665" r:id="rId8"/>
    <p:sldLayoutId id="2147483664" r:id="rId9"/>
    <p:sldLayoutId id="2147483663" r:id="rId10"/>
    <p:sldLayoutId id="2147483661" r:id="rId11"/>
    <p:sldLayoutId id="2147483662"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redi-school-org.zoom.us/j/98854030901" TargetMode="External"/><Relationship Id="rId3" Type="http://schemas.openxmlformats.org/officeDocument/2006/relationships/slideLayout" Target="../slideLayouts/slideLayout1.xml"/><Relationship Id="rId7" Type="http://schemas.openxmlformats.org/officeDocument/2006/relationships/hyperlink" Target="https://www.redi-school.org/demoday"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mailto:khaled@redi-school.org" TargetMode="External"/><Relationship Id="rId5" Type="http://schemas.openxmlformats.org/officeDocument/2006/relationships/hyperlink" Target="mailto:sophie@redi-school.org" TargetMode="External"/><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D47766EE-4192-4B2D-A5A0-F60F9A5F7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3">
            <a:extLst>
              <a:ext uri="{FF2B5EF4-FFF2-40B4-BE49-F238E27FC236}">
                <a16:creationId xmlns:a16="http://schemas.microsoft.com/office/drawing/2014/main" id="{91F11A26-8132-463A-A100-B6BB1D2927A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42"/>
          <a:stretch/>
        </p:blipFill>
        <p:spPr>
          <a:xfrm>
            <a:off x="20" y="10"/>
            <a:ext cx="12191980" cy="6857990"/>
          </a:xfrm>
          <a:prstGeom prst="rect">
            <a:avLst/>
          </a:prstGeom>
        </p:spPr>
      </p:pic>
      <p:sp>
        <p:nvSpPr>
          <p:cNvPr id="15" name="Rectangle 10">
            <a:extLst>
              <a:ext uri="{FF2B5EF4-FFF2-40B4-BE49-F238E27FC236}">
                <a16:creationId xmlns:a16="http://schemas.microsoft.com/office/drawing/2014/main" id="{FE664A62-D0CB-4F7E-9B51-BA2214071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CD8F0F-4516-764F-BA19-BEB1CB10A702}"/>
              </a:ext>
            </a:extLst>
          </p:cNvPr>
          <p:cNvSpPr>
            <a:spLocks noGrp="1"/>
          </p:cNvSpPr>
          <p:nvPr>
            <p:ph type="ctrTitle"/>
          </p:nvPr>
        </p:nvSpPr>
        <p:spPr>
          <a:xfrm>
            <a:off x="3325473" y="1998924"/>
            <a:ext cx="5541054" cy="2213621"/>
          </a:xfrm>
        </p:spPr>
        <p:txBody>
          <a:bodyPr>
            <a:normAutofit/>
          </a:bodyPr>
          <a:lstStyle/>
          <a:p>
            <a:pPr algn="ctr"/>
            <a:endParaRPr lang="en-GB"/>
          </a:p>
        </p:txBody>
      </p:sp>
      <p:sp>
        <p:nvSpPr>
          <p:cNvPr id="3" name="Subtitle 2">
            <a:extLst>
              <a:ext uri="{FF2B5EF4-FFF2-40B4-BE49-F238E27FC236}">
                <a16:creationId xmlns:a16="http://schemas.microsoft.com/office/drawing/2014/main" id="{72161177-A834-AA4E-9B79-C86D6E059377}"/>
              </a:ext>
            </a:extLst>
          </p:cNvPr>
          <p:cNvSpPr>
            <a:spLocks noGrp="1"/>
          </p:cNvSpPr>
          <p:nvPr>
            <p:ph type="subTitle" idx="1"/>
          </p:nvPr>
        </p:nvSpPr>
        <p:spPr>
          <a:xfrm>
            <a:off x="3880419" y="4300833"/>
            <a:ext cx="4431162" cy="1191873"/>
          </a:xfrm>
        </p:spPr>
        <p:txBody>
          <a:bodyPr>
            <a:normAutofit/>
          </a:bodyPr>
          <a:lstStyle/>
          <a:p>
            <a:pPr algn="ctr"/>
            <a:endParaRPr lang="en-GB"/>
          </a:p>
        </p:txBody>
      </p:sp>
      <p:sp>
        <p:nvSpPr>
          <p:cNvPr id="5" name="Rectangle 4">
            <a:extLst>
              <a:ext uri="{FF2B5EF4-FFF2-40B4-BE49-F238E27FC236}">
                <a16:creationId xmlns:a16="http://schemas.microsoft.com/office/drawing/2014/main" id="{9D9C9164-6E15-3B48-8D57-76415409EE4B}"/>
              </a:ext>
            </a:extLst>
          </p:cNvPr>
          <p:cNvSpPr/>
          <p:nvPr/>
        </p:nvSpPr>
        <p:spPr>
          <a:xfrm>
            <a:off x="3048000" y="-6173629"/>
            <a:ext cx="6096000" cy="19205258"/>
          </a:xfrm>
          <a:prstGeom prst="rect">
            <a:avLst/>
          </a:prstGeom>
        </p:spPr>
        <p:txBody>
          <a:bodyPr>
            <a:spAutoFit/>
          </a:bodyPr>
          <a:lstStyle/>
          <a:p>
            <a:r>
              <a:rPr lang="en-GB" b="0" i="0" dirty="0">
                <a:solidFill>
                  <a:srgbClr val="000000"/>
                </a:solidFill>
                <a:effectLst/>
                <a:latin typeface="arial" panose="020B0604020202020204" pitchFamily="34" charset="0"/>
              </a:rPr>
              <a:t>Dear Spring Semester Students,</a:t>
            </a:r>
          </a:p>
          <a:p>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r>
              <a:rPr lang="en-GB" b="0" i="0" dirty="0">
                <a:solidFill>
                  <a:srgbClr val="000000"/>
                </a:solidFill>
                <a:effectLst/>
                <a:latin typeface="arial" panose="020B0604020202020204" pitchFamily="34" charset="0"/>
              </a:rPr>
              <a:t>Are you </a:t>
            </a:r>
            <a:r>
              <a:rPr lang="en-GB" b="0" i="0" dirty="0" err="1">
                <a:solidFill>
                  <a:srgbClr val="000000"/>
                </a:solidFill>
                <a:effectLst/>
                <a:latin typeface="arial" panose="020B0604020202020204" pitchFamily="34" charset="0"/>
              </a:rPr>
              <a:t>ReDI</a:t>
            </a:r>
            <a:r>
              <a:rPr lang="en-GB" b="0" i="0" dirty="0">
                <a:solidFill>
                  <a:srgbClr val="000000"/>
                </a:solidFill>
                <a:effectLst/>
                <a:latin typeface="arial" panose="020B0604020202020204" pitchFamily="34" charset="0"/>
              </a:rPr>
              <a:t> for the Demo Day Celebration? Great! Here some clarification about our big day.</a:t>
            </a:r>
          </a:p>
          <a:p>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pPr>
              <a:buFont typeface="Arial" panose="020B0604020202020204" pitchFamily="34" charset="0"/>
              <a:buChar char="•"/>
            </a:pPr>
            <a:r>
              <a:rPr lang="en-GB" b="1" i="0" dirty="0">
                <a:solidFill>
                  <a:srgbClr val="000000"/>
                </a:solidFill>
                <a:effectLst/>
                <a:latin typeface="arial" panose="020B0604020202020204" pitchFamily="34" charset="0"/>
              </a:rPr>
              <a:t>Projects</a:t>
            </a:r>
            <a:r>
              <a:rPr lang="en-GB" b="0" i="0" dirty="0">
                <a:solidFill>
                  <a:srgbClr val="000000"/>
                </a:solidFill>
                <a:effectLst/>
                <a:latin typeface="arial" panose="020B0604020202020204" pitchFamily="34" charset="0"/>
              </a:rPr>
              <a:t>: Each class will share ONE class project presented by 1 or max. 2 students.</a:t>
            </a:r>
          </a:p>
          <a:p>
            <a:pPr>
              <a:buFont typeface="Arial" panose="020B0604020202020204" pitchFamily="34" charset="0"/>
              <a:buChar char="•"/>
            </a:pPr>
            <a:r>
              <a:rPr lang="en-GB" b="1" i="0" dirty="0">
                <a:solidFill>
                  <a:srgbClr val="000000"/>
                </a:solidFill>
                <a:effectLst/>
                <a:latin typeface="arial" panose="020B0604020202020204" pitchFamily="34" charset="0"/>
              </a:rPr>
              <a:t>Presentation</a:t>
            </a:r>
            <a:r>
              <a:rPr lang="en-GB" b="0" i="0" dirty="0">
                <a:solidFill>
                  <a:srgbClr val="000000"/>
                </a:solidFill>
                <a:effectLst/>
                <a:latin typeface="arial" panose="020B0604020202020204" pitchFamily="34" charset="0"/>
              </a:rPr>
              <a:t>: The presenting students should prepare a presentation (for example in PowerPoint) where they explain their learnings and their selected project. </a:t>
            </a:r>
            <a:r>
              <a:rPr lang="en-GB" b="1" i="0" dirty="0">
                <a:solidFill>
                  <a:srgbClr val="000000"/>
                </a:solidFill>
                <a:effectLst/>
                <a:latin typeface="arial" panose="020B0604020202020204" pitchFamily="34" charset="0"/>
              </a:rPr>
              <a:t>The presentation slides need to be sent to </a:t>
            </a:r>
            <a:r>
              <a:rPr lang="en-GB" b="1" i="0" u="sng" dirty="0">
                <a:solidFill>
                  <a:srgbClr val="196AD4"/>
                </a:solidFill>
                <a:effectLst/>
                <a:latin typeface="arial" panose="020B0604020202020204" pitchFamily="34" charset="0"/>
                <a:hlinkClick r:id="rId5"/>
              </a:rPr>
              <a:t>sophie@redi-school.org</a:t>
            </a:r>
            <a:r>
              <a:rPr lang="en-GB" b="1" i="0" dirty="0">
                <a:solidFill>
                  <a:srgbClr val="000000"/>
                </a:solidFill>
                <a:effectLst/>
                <a:latin typeface="arial" panose="020B0604020202020204" pitchFamily="34" charset="0"/>
              </a:rPr>
              <a:t> until the pitch training on 26th of June</a:t>
            </a:r>
            <a:r>
              <a:rPr lang="en-GB" b="0" i="0" dirty="0">
                <a:solidFill>
                  <a:srgbClr val="000000"/>
                </a:solidFill>
                <a:effectLst/>
                <a:latin typeface="arial" panose="020B0604020202020204" pitchFamily="34" charset="0"/>
              </a:rPr>
              <a:t>.</a:t>
            </a:r>
          </a:p>
          <a:p>
            <a:pPr>
              <a:buFont typeface="Arial" panose="020B0604020202020204" pitchFamily="34" charset="0"/>
              <a:buChar char="•"/>
            </a:pPr>
            <a:r>
              <a:rPr lang="en-GB" b="1" i="0" dirty="0">
                <a:solidFill>
                  <a:srgbClr val="000000"/>
                </a:solidFill>
                <a:effectLst/>
                <a:latin typeface="arial" panose="020B0604020202020204" pitchFamily="34" charset="0"/>
              </a:rPr>
              <a:t>26th of June</a:t>
            </a:r>
            <a:r>
              <a:rPr lang="en-GB" b="0" i="0" dirty="0">
                <a:solidFill>
                  <a:srgbClr val="000000"/>
                </a:solidFill>
                <a:effectLst/>
                <a:latin typeface="arial" panose="020B0604020202020204" pitchFamily="34" charset="0"/>
              </a:rPr>
              <a:t>: </a:t>
            </a:r>
            <a:r>
              <a:rPr lang="en-GB" b="1" i="0" dirty="0">
                <a:solidFill>
                  <a:srgbClr val="000000"/>
                </a:solidFill>
                <a:effectLst/>
                <a:latin typeface="arial" panose="020B0604020202020204" pitchFamily="34" charset="0"/>
              </a:rPr>
              <a:t>Virtual Pitch Training!</a:t>
            </a:r>
            <a:r>
              <a:rPr lang="en-GB" b="0" i="0" dirty="0">
                <a:solidFill>
                  <a:srgbClr val="000000"/>
                </a:solidFill>
                <a:effectLst/>
                <a:latin typeface="arial" panose="020B0604020202020204" pitchFamily="34" charset="0"/>
              </a:rPr>
              <a:t> join the pitch training to train how to talk to a camera and to make your presentation more fun and exciting!</a:t>
            </a:r>
          </a:p>
          <a:p>
            <a:pPr>
              <a:buFont typeface="Arial" panose="020B0604020202020204" pitchFamily="34" charset="0"/>
              <a:buChar char="•"/>
            </a:pPr>
            <a:r>
              <a:rPr lang="en-GB" b="1" i="0" dirty="0">
                <a:solidFill>
                  <a:srgbClr val="000000"/>
                </a:solidFill>
                <a:effectLst/>
                <a:latin typeface="arial" panose="020B0604020202020204" pitchFamily="34" charset="0"/>
              </a:rPr>
              <a:t>28th of June: Face-to-Face Recording of your Pitch in PERSON with </a:t>
            </a:r>
            <a:r>
              <a:rPr lang="en-GB" b="1" i="0" dirty="0" err="1">
                <a:solidFill>
                  <a:srgbClr val="000000"/>
                </a:solidFill>
                <a:effectLst/>
                <a:latin typeface="arial" panose="020B0604020202020204" pitchFamily="34" charset="0"/>
              </a:rPr>
              <a:t>ReDI</a:t>
            </a:r>
            <a:r>
              <a:rPr lang="en-GB" b="1" i="0" dirty="0">
                <a:solidFill>
                  <a:srgbClr val="000000"/>
                </a:solidFill>
                <a:effectLst/>
                <a:latin typeface="arial" panose="020B0604020202020204" pitchFamily="34" charset="0"/>
              </a:rPr>
              <a:t> Team + ProSieben Production team!</a:t>
            </a:r>
            <a:r>
              <a:rPr lang="en-GB" b="0" i="0" dirty="0">
                <a:solidFill>
                  <a:srgbClr val="000000"/>
                </a:solidFill>
                <a:effectLst/>
                <a:latin typeface="arial" panose="020B0604020202020204" pitchFamily="34" charset="0"/>
              </a:rPr>
              <a:t> On this date your presentation is going to be recorded together with the </a:t>
            </a:r>
            <a:r>
              <a:rPr lang="en-GB" b="0" i="0" dirty="0" err="1">
                <a:solidFill>
                  <a:srgbClr val="000000"/>
                </a:solidFill>
                <a:effectLst/>
                <a:latin typeface="arial" panose="020B0604020202020204" pitchFamily="34" charset="0"/>
              </a:rPr>
              <a:t>ReDI</a:t>
            </a:r>
            <a:r>
              <a:rPr lang="en-GB" b="0" i="0" dirty="0">
                <a:solidFill>
                  <a:srgbClr val="000000"/>
                </a:solidFill>
                <a:effectLst/>
                <a:latin typeface="arial" panose="020B0604020202020204" pitchFamily="34" charset="0"/>
              </a:rPr>
              <a:t> team in person. The students who present NEED to be at the location we send you in person during the time that we will communicate to you. Please make sure that the person presenting is AVAILABLE on Sunday the 28th of June between 13:00 and 17:00. The </a:t>
            </a:r>
            <a:r>
              <a:rPr lang="en-GB" b="1" i="0" dirty="0" err="1">
                <a:solidFill>
                  <a:srgbClr val="000000"/>
                </a:solidFill>
                <a:effectLst/>
                <a:latin typeface="arial" panose="020B0604020202020204" pitchFamily="34" charset="0"/>
              </a:rPr>
              <a:t>ReDI</a:t>
            </a:r>
            <a:r>
              <a:rPr lang="en-GB" b="1" i="0" dirty="0">
                <a:solidFill>
                  <a:srgbClr val="000000"/>
                </a:solidFill>
                <a:effectLst/>
                <a:latin typeface="arial" panose="020B0604020202020204" pitchFamily="34" charset="0"/>
              </a:rPr>
              <a:t> team</a:t>
            </a:r>
            <a:r>
              <a:rPr lang="en-GB" b="0" i="0" dirty="0">
                <a:solidFill>
                  <a:srgbClr val="000000"/>
                </a:solidFill>
                <a:effectLst/>
                <a:latin typeface="arial" panose="020B0604020202020204" pitchFamily="34" charset="0"/>
              </a:rPr>
              <a:t> and production team from </a:t>
            </a:r>
            <a:r>
              <a:rPr lang="en-GB" b="1" i="0" dirty="0">
                <a:solidFill>
                  <a:srgbClr val="000000"/>
                </a:solidFill>
                <a:effectLst/>
                <a:latin typeface="arial" panose="020B0604020202020204" pitchFamily="34" charset="0"/>
              </a:rPr>
              <a:t>ProSieben will be there to record the videos</a:t>
            </a:r>
            <a:r>
              <a:rPr lang="en-GB" b="0" i="0" dirty="0">
                <a:solidFill>
                  <a:srgbClr val="000000"/>
                </a:solidFill>
                <a:effectLst/>
                <a:latin typeface="arial" panose="020B0604020202020204" pitchFamily="34" charset="0"/>
              </a:rPr>
              <a:t> making sure that the videos have great quality, so please BE IN TIME. Of course we will take care of all security measurements according to Covid19 regulations.</a:t>
            </a:r>
          </a:p>
          <a:p>
            <a:pPr>
              <a:buFont typeface="Arial" panose="020B0604020202020204" pitchFamily="34" charset="0"/>
              <a:buChar char="•"/>
            </a:pPr>
            <a:r>
              <a:rPr lang="en-GB" b="1" i="0" dirty="0">
                <a:solidFill>
                  <a:srgbClr val="000000"/>
                </a:solidFill>
                <a:effectLst/>
                <a:latin typeface="arial" panose="020B0604020202020204" pitchFamily="34" charset="0"/>
              </a:rPr>
              <a:t>On Demo Day all students will have the chance to talk about their projects in virtual breakout sessions</a:t>
            </a:r>
            <a:endParaRPr lang="en-GB" b="0" i="0" dirty="0">
              <a:solidFill>
                <a:srgbClr val="000000"/>
              </a:solidFill>
              <a:effectLst/>
              <a:latin typeface="arial" panose="020B0604020202020204" pitchFamily="34" charset="0"/>
            </a:endParaRPr>
          </a:p>
          <a:p>
            <a:pPr marL="742950" lvl="1" indent="-285750">
              <a:buFont typeface="Arial" panose="020B0604020202020204" pitchFamily="34" charset="0"/>
              <a:buChar char="•"/>
            </a:pPr>
            <a:r>
              <a:rPr lang="en-GB" b="0" i="0" dirty="0">
                <a:solidFill>
                  <a:srgbClr val="000000"/>
                </a:solidFill>
                <a:effectLst/>
                <a:latin typeface="arial" panose="020B0604020202020204" pitchFamily="34" charset="0"/>
              </a:rPr>
              <a:t>Your project/code will be listed on the </a:t>
            </a:r>
            <a:r>
              <a:rPr lang="en-GB" b="0" i="0" dirty="0" err="1">
                <a:solidFill>
                  <a:srgbClr val="000000"/>
                </a:solidFill>
                <a:effectLst/>
                <a:latin typeface="arial" panose="020B0604020202020204" pitchFamily="34" charset="0"/>
              </a:rPr>
              <a:t>ReDI</a:t>
            </a:r>
            <a:r>
              <a:rPr lang="en-GB" b="0" i="0" dirty="0">
                <a:solidFill>
                  <a:srgbClr val="000000"/>
                </a:solidFill>
                <a:effectLst/>
                <a:latin typeface="arial" panose="020B0604020202020204" pitchFamily="34" charset="0"/>
              </a:rPr>
              <a:t> Website and you will have the chance to present them in a breakout session on Demo day to introduce all the classes projects on zoom, and with </a:t>
            </a:r>
            <a:r>
              <a:rPr lang="en-GB" b="0" i="0" dirty="0" err="1">
                <a:solidFill>
                  <a:srgbClr val="000000"/>
                </a:solidFill>
                <a:effectLst/>
                <a:latin typeface="arial" panose="020B0604020202020204" pitchFamily="34" charset="0"/>
              </a:rPr>
              <a:t>ReDI's</a:t>
            </a:r>
            <a:r>
              <a:rPr lang="en-GB" b="0" i="0" dirty="0">
                <a:solidFill>
                  <a:srgbClr val="000000"/>
                </a:solidFill>
                <a:effectLst/>
                <a:latin typeface="arial" panose="020B0604020202020204" pitchFamily="34" charset="0"/>
              </a:rPr>
              <a:t> partners afterwards.</a:t>
            </a:r>
          </a:p>
          <a:p>
            <a:pPr marL="742950" lvl="1" indent="-285750">
              <a:buFont typeface="Arial" panose="020B0604020202020204" pitchFamily="34" charset="0"/>
              <a:buChar char="•"/>
            </a:pPr>
            <a:r>
              <a:rPr lang="en-GB" b="0" i="0" dirty="0">
                <a:solidFill>
                  <a:srgbClr val="000000"/>
                </a:solidFill>
                <a:effectLst/>
                <a:latin typeface="arial" panose="020B0604020202020204" pitchFamily="34" charset="0"/>
              </a:rPr>
              <a:t>Please make sure to upload your project/code to </a:t>
            </a:r>
            <a:r>
              <a:rPr lang="en-GB" b="0" i="0" dirty="0" err="1">
                <a:solidFill>
                  <a:srgbClr val="000000"/>
                </a:solidFill>
                <a:effectLst/>
                <a:latin typeface="arial" panose="020B0604020202020204" pitchFamily="34" charset="0"/>
              </a:rPr>
              <a:t>Github</a:t>
            </a:r>
            <a:r>
              <a:rPr lang="en-GB" b="0" i="0" dirty="0">
                <a:solidFill>
                  <a:srgbClr val="000000"/>
                </a:solidFill>
                <a:effectLst/>
                <a:latin typeface="arial" panose="020B0604020202020204" pitchFamily="34" charset="0"/>
              </a:rPr>
              <a:t> and share it with me(</a:t>
            </a:r>
            <a:r>
              <a:rPr lang="en-GB" b="0" i="0" u="sng" dirty="0">
                <a:solidFill>
                  <a:srgbClr val="196AD4"/>
                </a:solidFill>
                <a:effectLst/>
                <a:latin typeface="arial" panose="020B0604020202020204" pitchFamily="34" charset="0"/>
                <a:hlinkClick r:id="rId6"/>
              </a:rPr>
              <a:t>khaled@redi-school.org</a:t>
            </a:r>
            <a:r>
              <a:rPr lang="en-GB" b="0" i="0" dirty="0">
                <a:solidFill>
                  <a:srgbClr val="000000"/>
                </a:solidFill>
                <a:effectLst/>
                <a:latin typeface="arial" panose="020B0604020202020204" pitchFamily="34" charset="0"/>
              </a:rPr>
              <a:t>) by </a:t>
            </a:r>
            <a:r>
              <a:rPr lang="en-GB" b="1" i="0" dirty="0">
                <a:solidFill>
                  <a:srgbClr val="000000"/>
                </a:solidFill>
                <a:effectLst/>
                <a:latin typeface="arial" panose="020B0604020202020204" pitchFamily="34" charset="0"/>
              </a:rPr>
              <a:t>Tuesday 30th of June</a:t>
            </a:r>
            <a:r>
              <a:rPr lang="en-GB" b="0" i="0" dirty="0">
                <a:solidFill>
                  <a:srgbClr val="000000"/>
                </a:solidFill>
                <a:effectLst/>
                <a:latin typeface="arial" panose="020B0604020202020204" pitchFamily="34" charset="0"/>
              </a:rPr>
              <a:t>.</a:t>
            </a:r>
          </a:p>
          <a:p>
            <a:pPr>
              <a:buFont typeface="Arial" panose="020B0604020202020204" pitchFamily="34" charset="0"/>
              <a:buChar char="•"/>
            </a:pPr>
            <a:r>
              <a:rPr lang="en-GB" b="1" i="0" dirty="0">
                <a:solidFill>
                  <a:srgbClr val="000000"/>
                </a:solidFill>
                <a:effectLst/>
                <a:latin typeface="arial" panose="020B0604020202020204" pitchFamily="34" charset="0"/>
              </a:rPr>
              <a:t>Register yourself</a:t>
            </a:r>
            <a:r>
              <a:rPr lang="en-GB" b="0" i="0" dirty="0">
                <a:solidFill>
                  <a:srgbClr val="000000"/>
                </a:solidFill>
                <a:effectLst/>
                <a:latin typeface="arial" panose="020B0604020202020204" pitchFamily="34" charset="0"/>
              </a:rPr>
              <a:t> </a:t>
            </a:r>
            <a:r>
              <a:rPr lang="en-GB" b="1" i="0" dirty="0">
                <a:solidFill>
                  <a:srgbClr val="000000"/>
                </a:solidFill>
                <a:effectLst/>
                <a:latin typeface="arial" panose="020B0604020202020204" pitchFamily="34" charset="0"/>
              </a:rPr>
              <a:t>here </a:t>
            </a:r>
            <a:r>
              <a:rPr lang="en-GB" b="0" i="0" dirty="0">
                <a:solidFill>
                  <a:srgbClr val="000000"/>
                </a:solidFill>
                <a:effectLst/>
                <a:latin typeface="arial" panose="020B0604020202020204" pitchFamily="34" charset="0"/>
              </a:rPr>
              <a:t>( </a:t>
            </a:r>
            <a:r>
              <a:rPr lang="en-GB" b="0" i="0" u="sng" dirty="0">
                <a:solidFill>
                  <a:srgbClr val="196AD4"/>
                </a:solidFill>
                <a:effectLst/>
                <a:latin typeface="arial" panose="020B0604020202020204" pitchFamily="34" charset="0"/>
                <a:hlinkClick r:id="rId7"/>
              </a:rPr>
              <a:t>https://www.redi-school.org/demoday</a:t>
            </a:r>
            <a:r>
              <a:rPr lang="en-GB" b="0" i="0" dirty="0">
                <a:solidFill>
                  <a:srgbClr val="000000"/>
                </a:solidFill>
                <a:effectLst/>
                <a:latin typeface="arial" panose="020B0604020202020204" pitchFamily="34" charset="0"/>
              </a:rPr>
              <a:t> ) to join our Demo day virtually, and to get a meal voucher (so you can have a free meal of your choice, will be delivered to you by </a:t>
            </a:r>
            <a:r>
              <a:rPr lang="en-GB" b="0" i="0" dirty="0" err="1">
                <a:solidFill>
                  <a:srgbClr val="000000"/>
                </a:solidFill>
                <a:effectLst/>
                <a:latin typeface="arial" panose="020B0604020202020204" pitchFamily="34" charset="0"/>
              </a:rPr>
              <a:t>Leferando</a:t>
            </a:r>
            <a:r>
              <a:rPr lang="en-GB" b="0" i="0" dirty="0">
                <a:solidFill>
                  <a:srgbClr val="000000"/>
                </a:solidFill>
                <a:effectLst/>
                <a:latin typeface="arial" panose="020B0604020202020204" pitchFamily="34" charset="0"/>
              </a:rPr>
              <a:t> during the Demo day celebration) " you will receive an email with more details about your meal voucher after you register yourself in Demo day webpage".</a:t>
            </a:r>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r>
              <a:rPr lang="en-GB" b="1" i="0" dirty="0">
                <a:solidFill>
                  <a:srgbClr val="000000"/>
                </a:solidFill>
                <a:effectLst/>
                <a:latin typeface="arial" panose="020B0604020202020204" pitchFamily="34" charset="0"/>
              </a:rPr>
              <a:t>Important dates:</a:t>
            </a:r>
            <a:endParaRPr lang="en-GB" b="0" i="0" dirty="0">
              <a:solidFill>
                <a:srgbClr val="000000"/>
              </a:solidFill>
              <a:effectLst/>
              <a:latin typeface="arial" panose="020B0604020202020204" pitchFamily="34" charset="0"/>
            </a:endParaRPr>
          </a:p>
          <a:p>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r>
              <a:rPr lang="en-GB" b="1" i="0" dirty="0">
                <a:solidFill>
                  <a:srgbClr val="000000"/>
                </a:solidFill>
                <a:effectLst/>
                <a:latin typeface="arial" panose="020B0604020202020204" pitchFamily="34" charset="0"/>
              </a:rPr>
              <a:t>26th of June, 18:30</a:t>
            </a:r>
            <a:r>
              <a:rPr lang="en-GB" b="0" i="0" dirty="0">
                <a:solidFill>
                  <a:srgbClr val="000000"/>
                </a:solidFill>
                <a:effectLst/>
                <a:latin typeface="arial" panose="020B0604020202020204" pitchFamily="34" charset="0"/>
              </a:rPr>
              <a:t>: Pitch Training, recommended for all the students (</a:t>
            </a:r>
            <a:r>
              <a:rPr lang="en-GB" b="0" i="0" u="sng" dirty="0">
                <a:solidFill>
                  <a:srgbClr val="196AD4"/>
                </a:solidFill>
                <a:effectLst/>
                <a:latin typeface="arial" panose="020B0604020202020204" pitchFamily="34" charset="0"/>
                <a:hlinkClick r:id="rId8"/>
              </a:rPr>
              <a:t>https://redi-school-org.zoom.us/j/98854030901</a:t>
            </a:r>
            <a:r>
              <a:rPr lang="en-GB" b="0" i="0" dirty="0">
                <a:solidFill>
                  <a:srgbClr val="000000"/>
                </a:solidFill>
                <a:effectLst/>
                <a:latin typeface="arial" panose="020B0604020202020204" pitchFamily="34" charset="0"/>
              </a:rPr>
              <a:t>).</a:t>
            </a:r>
          </a:p>
          <a:p>
            <a:r>
              <a:rPr lang="en-GB" b="1" i="0" dirty="0">
                <a:solidFill>
                  <a:srgbClr val="000000"/>
                </a:solidFill>
                <a:effectLst/>
                <a:latin typeface="arial" panose="020B0604020202020204" pitchFamily="34" charset="0"/>
              </a:rPr>
              <a:t>28th of June, 13:00 - 17:00</a:t>
            </a:r>
            <a:r>
              <a:rPr lang="en-GB" b="0" i="0" dirty="0">
                <a:solidFill>
                  <a:srgbClr val="000000"/>
                </a:solidFill>
                <a:effectLst/>
                <a:latin typeface="arial" panose="020B0604020202020204" pitchFamily="34" charset="0"/>
              </a:rPr>
              <a:t>: Recording Session (only for class representatives).</a:t>
            </a:r>
          </a:p>
          <a:p>
            <a:r>
              <a:rPr lang="en-GB" b="1" i="0" dirty="0">
                <a:solidFill>
                  <a:srgbClr val="000000"/>
                </a:solidFill>
                <a:effectLst/>
                <a:latin typeface="arial" panose="020B0604020202020204" pitchFamily="34" charset="0"/>
              </a:rPr>
              <a:t>30th of June</a:t>
            </a:r>
            <a:r>
              <a:rPr lang="en-GB" b="0" i="0" dirty="0">
                <a:solidFill>
                  <a:srgbClr val="000000"/>
                </a:solidFill>
                <a:effectLst/>
                <a:latin typeface="arial" panose="020B0604020202020204" pitchFamily="34" charset="0"/>
              </a:rPr>
              <a:t>: Upload your project on </a:t>
            </a:r>
            <a:r>
              <a:rPr lang="en-GB" b="0" i="0" dirty="0" err="1">
                <a:solidFill>
                  <a:srgbClr val="000000"/>
                </a:solidFill>
                <a:effectLst/>
                <a:latin typeface="arial" panose="020B0604020202020204" pitchFamily="34" charset="0"/>
              </a:rPr>
              <a:t>Github</a:t>
            </a:r>
            <a:r>
              <a:rPr lang="en-GB" b="0" i="0" dirty="0">
                <a:solidFill>
                  <a:srgbClr val="000000"/>
                </a:solidFill>
                <a:effectLst/>
                <a:latin typeface="arial" panose="020B0604020202020204" pitchFamily="34" charset="0"/>
              </a:rPr>
              <a:t> and share it with me.</a:t>
            </a:r>
          </a:p>
          <a:p>
            <a:r>
              <a:rPr lang="en-GB" b="1" i="0" dirty="0">
                <a:solidFill>
                  <a:srgbClr val="000000"/>
                </a:solidFill>
                <a:effectLst/>
                <a:latin typeface="arial" panose="020B0604020202020204" pitchFamily="34" charset="0"/>
              </a:rPr>
              <a:t>3rd of July, 18:00</a:t>
            </a:r>
            <a:r>
              <a:rPr lang="en-GB" b="0" i="0" dirty="0">
                <a:solidFill>
                  <a:srgbClr val="000000"/>
                </a:solidFill>
                <a:effectLst/>
                <a:latin typeface="arial" panose="020B0604020202020204" pitchFamily="34" charset="0"/>
              </a:rPr>
              <a:t>: Demo Day (</a:t>
            </a:r>
            <a:r>
              <a:rPr lang="en-GB" b="0" i="0" u="sng" dirty="0">
                <a:solidFill>
                  <a:srgbClr val="196AD4"/>
                </a:solidFill>
                <a:effectLst/>
                <a:latin typeface="arial" panose="020B0604020202020204" pitchFamily="34" charset="0"/>
                <a:hlinkClick r:id="rId7"/>
              </a:rPr>
              <a:t>https://www.redi-school.org/demoday</a:t>
            </a:r>
            <a:r>
              <a:rPr lang="en-GB" b="0" i="0" dirty="0">
                <a:solidFill>
                  <a:srgbClr val="000000"/>
                </a:solidFill>
                <a:effectLst/>
                <a:latin typeface="arial" panose="020B0604020202020204" pitchFamily="34" charset="0"/>
              </a:rPr>
              <a:t>)</a:t>
            </a:r>
          </a:p>
          <a:p>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r>
              <a:rPr lang="en-GB" b="1" i="0" dirty="0">
                <a:solidFill>
                  <a:srgbClr val="000000"/>
                </a:solidFill>
                <a:effectLst/>
                <a:latin typeface="arial" panose="020B0604020202020204" pitchFamily="34" charset="0"/>
              </a:rPr>
              <a:t>Note!!!</a:t>
            </a:r>
            <a:endParaRPr lang="en-GB" b="0" i="0" dirty="0">
              <a:solidFill>
                <a:srgbClr val="000000"/>
              </a:solidFill>
              <a:effectLst/>
              <a:latin typeface="arial" panose="020B0604020202020204" pitchFamily="34" charset="0"/>
            </a:endParaRPr>
          </a:p>
          <a:p>
            <a:r>
              <a:rPr lang="en-GB" b="1" i="0" dirty="0">
                <a:solidFill>
                  <a:srgbClr val="000000"/>
                </a:solidFill>
                <a:effectLst/>
                <a:latin typeface="arial" panose="020B0604020202020204" pitchFamily="34" charset="0"/>
              </a:rPr>
              <a:t>For the classes representatives</a:t>
            </a:r>
            <a:r>
              <a:rPr lang="en-GB" b="0" i="0" dirty="0">
                <a:solidFill>
                  <a:srgbClr val="000000"/>
                </a:solidFill>
                <a:effectLst/>
                <a:latin typeface="arial" panose="020B0604020202020204" pitchFamily="34" charset="0"/>
              </a:rPr>
              <a:t>, please let me know who you are, so I can share with you the info of the recording session.</a:t>
            </a:r>
          </a:p>
          <a:p>
            <a:br>
              <a:rPr lang="en-GB" b="0" i="0" dirty="0">
                <a:solidFill>
                  <a:srgbClr val="000000"/>
                </a:solidFill>
                <a:effectLst/>
                <a:latin typeface="arial" panose="020B0604020202020204" pitchFamily="34" charset="0"/>
              </a:rPr>
            </a:br>
            <a:endParaRPr lang="en-GB" b="0" i="0" dirty="0">
              <a:solidFill>
                <a:srgbClr val="000000"/>
              </a:solidFill>
              <a:effectLst/>
              <a:latin typeface="arial" panose="020B0604020202020204" pitchFamily="34" charset="0"/>
            </a:endParaRPr>
          </a:p>
          <a:p>
            <a:r>
              <a:rPr lang="en-GB" b="0" i="0" dirty="0">
                <a:solidFill>
                  <a:srgbClr val="000000"/>
                </a:solidFill>
                <a:effectLst/>
                <a:latin typeface="arial" panose="020B0604020202020204" pitchFamily="34" charset="0"/>
              </a:rPr>
              <a:t>If you have any questions, please let me know.</a:t>
            </a:r>
          </a:p>
        </p:txBody>
      </p:sp>
    </p:spTree>
    <p:extLst>
      <p:ext uri="{BB962C8B-B14F-4D97-AF65-F5344CB8AC3E}">
        <p14:creationId xmlns:p14="http://schemas.microsoft.com/office/powerpoint/2010/main" val="216091910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4"/>
                </p:tgtEl>
              </p:cMediaNode>
            </p:video>
          </p:childTnLst>
        </p:cTn>
      </p:par>
    </p:tnLst>
  </p:timing>
</p:sld>
</file>

<file path=ppt/theme/theme1.xml><?xml version="1.0" encoding="utf-8"?>
<a:theme xmlns:a="http://schemas.openxmlformats.org/drawingml/2006/main" name="BrushVTI">
  <a:themeElements>
    <a:clrScheme name="AnalogousFromDarkSeedLeftStep">
      <a:dk1>
        <a:srgbClr val="000000"/>
      </a:dk1>
      <a:lt1>
        <a:srgbClr val="FFFFFF"/>
      </a:lt1>
      <a:dk2>
        <a:srgbClr val="372441"/>
      </a:dk2>
      <a:lt2>
        <a:srgbClr val="E2E8E7"/>
      </a:lt2>
      <a:accent1>
        <a:srgbClr val="E7294F"/>
      </a:accent1>
      <a:accent2>
        <a:srgbClr val="D5178D"/>
      </a:accent2>
      <a:accent3>
        <a:srgbClr val="E029E7"/>
      </a:accent3>
      <a:accent4>
        <a:srgbClr val="8019D5"/>
      </a:accent4>
      <a:accent5>
        <a:srgbClr val="4F38E8"/>
      </a:accent5>
      <a:accent6>
        <a:srgbClr val="174DD5"/>
      </a:accent6>
      <a:hlink>
        <a:srgbClr val="8162CA"/>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0</TotalTime>
  <Words>534</Words>
  <Application>Microsoft Macintosh PowerPoint</Application>
  <PresentationFormat>Widescreen</PresentationFormat>
  <Paragraphs>23</Paragraphs>
  <Slides>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vt:lpstr>
      <vt:lpstr>Century Gothic</vt:lpstr>
      <vt:lpstr>Elephant</vt:lpstr>
      <vt:lpstr>BrushVTI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cp:revision>
  <dcterms:created xsi:type="dcterms:W3CDTF">2020-06-26T14:37:48Z</dcterms:created>
  <dcterms:modified xsi:type="dcterms:W3CDTF">2020-06-26T14:38:46Z</dcterms:modified>
</cp:coreProperties>
</file>